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 id="2147483711" r:id="rId2"/>
  </p:sldMasterIdLst>
  <p:notesMasterIdLst>
    <p:notesMasterId r:id="rId9"/>
  </p:notesMasterIdLst>
  <p:sldIdLst>
    <p:sldId id="260" r:id="rId3"/>
    <p:sldId id="261" r:id="rId4"/>
    <p:sldId id="262" r:id="rId5"/>
    <p:sldId id="263" r:id="rId6"/>
    <p:sldId id="264" r:id="rId7"/>
    <p:sldId id="265" r:id="rId8"/>
  </p:sldIdLst>
  <p:sldSz cx="9144000" cy="6858000" type="screen4x3"/>
  <p:notesSz cx="6858000" cy="9144000"/>
  <p:defaultTextStyle>
    <a:defPPr>
      <a:defRPr lang="ko-KR"/>
    </a:defPPr>
    <a:lvl1pPr algn="l" rtl="0" fontAlgn="base" latinLnBrk="1">
      <a:spcBef>
        <a:spcPct val="0"/>
      </a:spcBef>
      <a:spcAft>
        <a:spcPct val="0"/>
      </a:spcAft>
      <a:defRPr kumimoji="1" kern="1200">
        <a:solidFill>
          <a:schemeClr val="tx1"/>
        </a:solidFill>
        <a:latin typeface="굴림" charset="-127"/>
        <a:ea typeface="굴림" charset="-127"/>
        <a:cs typeface="+mn-cs"/>
      </a:defRPr>
    </a:lvl1pPr>
    <a:lvl2pPr marL="457200" algn="l" rtl="0" fontAlgn="base" latinLnBrk="1">
      <a:spcBef>
        <a:spcPct val="0"/>
      </a:spcBef>
      <a:spcAft>
        <a:spcPct val="0"/>
      </a:spcAft>
      <a:defRPr kumimoji="1" kern="1200">
        <a:solidFill>
          <a:schemeClr val="tx1"/>
        </a:solidFill>
        <a:latin typeface="굴림" charset="-127"/>
        <a:ea typeface="굴림" charset="-127"/>
        <a:cs typeface="+mn-cs"/>
      </a:defRPr>
    </a:lvl2pPr>
    <a:lvl3pPr marL="914400" algn="l" rtl="0" fontAlgn="base" latinLnBrk="1">
      <a:spcBef>
        <a:spcPct val="0"/>
      </a:spcBef>
      <a:spcAft>
        <a:spcPct val="0"/>
      </a:spcAft>
      <a:defRPr kumimoji="1" kern="1200">
        <a:solidFill>
          <a:schemeClr val="tx1"/>
        </a:solidFill>
        <a:latin typeface="굴림" charset="-127"/>
        <a:ea typeface="굴림" charset="-127"/>
        <a:cs typeface="+mn-cs"/>
      </a:defRPr>
    </a:lvl3pPr>
    <a:lvl4pPr marL="1371600" algn="l" rtl="0" fontAlgn="base" latinLnBrk="1">
      <a:spcBef>
        <a:spcPct val="0"/>
      </a:spcBef>
      <a:spcAft>
        <a:spcPct val="0"/>
      </a:spcAft>
      <a:defRPr kumimoji="1" kern="1200">
        <a:solidFill>
          <a:schemeClr val="tx1"/>
        </a:solidFill>
        <a:latin typeface="굴림" charset="-127"/>
        <a:ea typeface="굴림" charset="-127"/>
        <a:cs typeface="+mn-cs"/>
      </a:defRPr>
    </a:lvl4pPr>
    <a:lvl5pPr marL="1828800" algn="l" rtl="0" fontAlgn="base" latinLnBrk="1">
      <a:spcBef>
        <a:spcPct val="0"/>
      </a:spcBef>
      <a:spcAft>
        <a:spcPct val="0"/>
      </a:spcAft>
      <a:defRPr kumimoji="1" kern="1200">
        <a:solidFill>
          <a:schemeClr val="tx1"/>
        </a:solidFill>
        <a:latin typeface="굴림" charset="-127"/>
        <a:ea typeface="굴림" charset="-127"/>
        <a:cs typeface="+mn-cs"/>
      </a:defRPr>
    </a:lvl5pPr>
    <a:lvl6pPr marL="2286000" algn="l" defTabSz="914400" rtl="0" eaLnBrk="1" latinLnBrk="1" hangingPunct="1">
      <a:defRPr kumimoji="1" kern="1200">
        <a:solidFill>
          <a:schemeClr val="tx1"/>
        </a:solidFill>
        <a:latin typeface="굴림" charset="-127"/>
        <a:ea typeface="굴림" charset="-127"/>
        <a:cs typeface="+mn-cs"/>
      </a:defRPr>
    </a:lvl6pPr>
    <a:lvl7pPr marL="2743200" algn="l" defTabSz="914400" rtl="0" eaLnBrk="1" latinLnBrk="1" hangingPunct="1">
      <a:defRPr kumimoji="1" kern="1200">
        <a:solidFill>
          <a:schemeClr val="tx1"/>
        </a:solidFill>
        <a:latin typeface="굴림" charset="-127"/>
        <a:ea typeface="굴림" charset="-127"/>
        <a:cs typeface="+mn-cs"/>
      </a:defRPr>
    </a:lvl7pPr>
    <a:lvl8pPr marL="3200400" algn="l" defTabSz="914400" rtl="0" eaLnBrk="1" latinLnBrk="1" hangingPunct="1">
      <a:defRPr kumimoji="1" kern="1200">
        <a:solidFill>
          <a:schemeClr val="tx1"/>
        </a:solidFill>
        <a:latin typeface="굴림" charset="-127"/>
        <a:ea typeface="굴림" charset="-127"/>
        <a:cs typeface="+mn-cs"/>
      </a:defRPr>
    </a:lvl8pPr>
    <a:lvl9pPr marL="3657600" algn="l" defTabSz="914400" rtl="0" eaLnBrk="1" latinLnBrk="1" hangingPunct="1">
      <a:defRPr kumimoji="1" kern="1200">
        <a:solidFill>
          <a:schemeClr val="tx1"/>
        </a:solidFill>
        <a:latin typeface="굴림" charset="-127"/>
        <a:ea typeface="굴림" charset="-127"/>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333399"/>
    <a:srgbClr val="CC0099"/>
    <a:srgbClr val="CC3399"/>
    <a:srgbClr val="9900CC"/>
    <a:srgbClr val="CC00FF"/>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68" autoAdjust="0"/>
    <p:restoredTop sz="94622" autoAdjust="0"/>
  </p:normalViewPr>
  <p:slideViewPr>
    <p:cSldViewPr>
      <p:cViewPr>
        <p:scale>
          <a:sx n="75" d="100"/>
          <a:sy n="75" d="100"/>
        </p:scale>
        <p:origin x="-396" y="-774"/>
      </p:cViewPr>
      <p:guideLst>
        <p:guide orient="horz" pos="2160"/>
        <p:guide pos="2880"/>
      </p:guideLst>
    </p:cSldViewPr>
  </p:slideViewPr>
  <p:outlineViewPr>
    <p:cViewPr>
      <p:scale>
        <a:sx n="33" d="100"/>
        <a:sy n="33" d="100"/>
      </p:scale>
      <p:origin x="42" y="5592"/>
    </p:cViewPr>
  </p:outlineViewPr>
  <p:notesTextViewPr>
    <p:cViewPr>
      <p:scale>
        <a:sx n="100" d="100"/>
        <a:sy n="100" d="100"/>
      </p:scale>
      <p:origin x="0" y="0"/>
    </p:cViewPr>
  </p:notesTextViewPr>
  <p:sorterViewPr>
    <p:cViewPr>
      <p:scale>
        <a:sx n="50" d="100"/>
        <a:sy n="50" d="100"/>
      </p:scale>
      <p:origin x="0" y="258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E4095B-7A7C-4159-A482-D5FFFE317B21}" type="datetimeFigureOut">
              <a:rPr lang="en-US" smtClean="0"/>
              <a:pPr/>
              <a:t>1/13/2013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52269D-87DB-4827-B8BC-CDB08F4FEF17}" type="slidenum">
              <a:rPr lang="en-US" smtClean="0"/>
              <a:pPr/>
              <a:t>‹#›</a:t>
            </a:fld>
            <a:endParaRPr lang="en-US" dirty="0"/>
          </a:p>
        </p:txBody>
      </p:sp>
    </p:spTree>
    <p:extLst>
      <p:ext uri="{BB962C8B-B14F-4D97-AF65-F5344CB8AC3E}">
        <p14:creationId xmlns:p14="http://schemas.microsoft.com/office/powerpoint/2010/main" val="2272597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7504" y="116632"/>
            <a:ext cx="8928992" cy="792088"/>
          </a:xfrm>
        </p:spPr>
        <p:txBody>
          <a:bodyPr anchor="t" anchorCtr="0">
            <a:noAutofit/>
          </a:bodyPr>
          <a:lstStyle>
            <a:lvl1pPr algn="l">
              <a:defRPr lang="en-US" altLang="en-US" sz="4000" b="1" kern="1200" dirty="0" smtClean="0">
                <a:solidFill>
                  <a:srgbClr val="002060"/>
                </a:solidFill>
                <a:latin typeface="08서울남산체 EB" pitchFamily="18" charset="-127"/>
                <a:ea typeface="08서울남산체 EB" pitchFamily="18" charset="-127"/>
                <a:cs typeface="+mn-cs"/>
              </a:defRPr>
            </a:lvl1pPr>
          </a:lstStyle>
          <a:p>
            <a:r>
              <a:rPr lang="en-US" dirty="0" smtClean="0"/>
              <a:t>&lt;</a:t>
            </a:r>
            <a:r>
              <a:rPr lang="en-US" altLang="ko-KR" dirty="0" smtClean="0"/>
              <a:t>Sub-topic&gt; 1. </a:t>
            </a:r>
            <a:r>
              <a:rPr lang="ko-KR" altLang="en-US" dirty="0" smtClean="0"/>
              <a:t>예수 사랑</a:t>
            </a:r>
            <a:endParaRPr lang="en-US" dirty="0"/>
          </a:p>
        </p:txBody>
      </p:sp>
      <p:sp>
        <p:nvSpPr>
          <p:cNvPr id="3" name="Content Placeholder 2"/>
          <p:cNvSpPr>
            <a:spLocks noGrp="1"/>
          </p:cNvSpPr>
          <p:nvPr>
            <p:ph idx="1" hasCustomPrompt="1"/>
          </p:nvPr>
        </p:nvSpPr>
        <p:spPr>
          <a:xfrm>
            <a:off x="107504" y="980728"/>
            <a:ext cx="8928992" cy="5256584"/>
          </a:xfrm>
        </p:spPr>
        <p:txBody>
          <a:bodyPr>
            <a:noAutofit/>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4000" b="1" baseline="0">
                <a:solidFill>
                  <a:srgbClr val="333399"/>
                </a:solidFill>
                <a:latin typeface="08서울남산체 EB" pitchFamily="18" charset="-127"/>
                <a:ea typeface="08서울남산체 EB" pitchFamily="18" charset="-127"/>
              </a:defRPr>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altLang="ko-KR" dirty="0" smtClean="0"/>
              <a:t>&lt;Bible Verse&gt;</a:t>
            </a:r>
            <a:br>
              <a:rPr lang="en-US" altLang="ko-KR" dirty="0" smtClean="0"/>
            </a:br>
            <a:r>
              <a:rPr lang="ko-KR" altLang="en-US" dirty="0" smtClean="0"/>
              <a:t>창세기 </a:t>
            </a:r>
            <a:r>
              <a:rPr lang="en-US" altLang="ko-KR" dirty="0" smtClean="0"/>
              <a:t>1:1 </a:t>
            </a:r>
            <a:r>
              <a:rPr lang="en-US" dirty="0" smtClean="0"/>
              <a:t>(Shift-Enter)</a:t>
            </a:r>
            <a:br>
              <a:rPr lang="en-US" dirty="0" smtClean="0"/>
            </a:br>
            <a:r>
              <a:rPr lang="ko-KR" altLang="en-US" dirty="0" smtClean="0"/>
              <a:t>태초에 하나님이 천지를 창조하시니라 </a:t>
            </a:r>
            <a:endParaRPr lang="en-US" altLang="ko-KR" dirty="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AutoShape 2"/>
          <p:cNvSpPr>
            <a:spLocks noChangeArrowheads="1"/>
          </p:cNvSpPr>
          <p:nvPr userDrawn="1"/>
        </p:nvSpPr>
        <p:spPr bwMode="auto">
          <a:xfrm>
            <a:off x="683568" y="1988840"/>
            <a:ext cx="7776864" cy="3240360"/>
          </a:xfrm>
          <a:prstGeom prst="roundRect">
            <a:avLst>
              <a:gd name="adj" fmla="val 16667"/>
            </a:avLst>
          </a:prstGeom>
          <a:solidFill>
            <a:schemeClr val="bg1">
              <a:alpha val="50980"/>
            </a:schemeClr>
          </a:solidFill>
          <a:ln w="6350">
            <a:solidFill>
              <a:schemeClr val="bg2"/>
            </a:solidFill>
            <a:round/>
            <a:headEnd/>
            <a:tailEnd/>
          </a:ln>
        </p:spPr>
        <p:txBody>
          <a:bodyPr wrap="none" anchor="ctr"/>
          <a:lstStyle/>
          <a:p>
            <a:pPr algn="ctr">
              <a:lnSpc>
                <a:spcPct val="120000"/>
              </a:lnSpc>
            </a:pPr>
            <a:endParaRPr lang="en-US" altLang="ko-KR" sz="8800" dirty="0" smtClean="0">
              <a:solidFill>
                <a:schemeClr val="accent2"/>
              </a:solidFill>
              <a:latin typeface="08서울남산체 EB" pitchFamily="18" charset="-127"/>
              <a:ea typeface="08서울남산체 EB" pitchFamily="18" charset="-127"/>
            </a:endParaRPr>
          </a:p>
        </p:txBody>
      </p:sp>
      <p:sp>
        <p:nvSpPr>
          <p:cNvPr id="2" name="Title 1"/>
          <p:cNvSpPr>
            <a:spLocks noGrp="1"/>
          </p:cNvSpPr>
          <p:nvPr>
            <p:ph type="ctrTitle" hasCustomPrompt="1"/>
          </p:nvPr>
        </p:nvSpPr>
        <p:spPr>
          <a:xfrm>
            <a:off x="683568" y="620689"/>
            <a:ext cx="7772400" cy="1296144"/>
          </a:xfrm>
        </p:spPr>
        <p:txBody>
          <a:bodyPr>
            <a:normAutofit/>
          </a:bodyPr>
          <a:lstStyle>
            <a:lvl1pPr>
              <a:defRPr sz="6000" b="1">
                <a:effectLst>
                  <a:outerShdw blurRad="38100" dist="38100" dir="2700000" algn="tl">
                    <a:srgbClr val="000000">
                      <a:alpha val="43137"/>
                    </a:srgbClr>
                  </a:outerShdw>
                </a:effectLst>
                <a:latin typeface="서울한강체 EB" pitchFamily="18" charset="-127"/>
                <a:ea typeface="서울한강체 EB" pitchFamily="18" charset="-127"/>
              </a:defRPr>
            </a:lvl1pPr>
          </a:lstStyle>
          <a:p>
            <a:r>
              <a:rPr lang="en-US" altLang="ko-KR" dirty="0" smtClean="0"/>
              <a:t>&lt;Heading&gt;</a:t>
            </a:r>
            <a:br>
              <a:rPr lang="en-US" altLang="ko-KR" dirty="0" smtClean="0"/>
            </a:br>
            <a:r>
              <a:rPr lang="en-US" altLang="ko-KR" dirty="0" smtClean="0"/>
              <a:t>Today’s Sermon</a:t>
            </a:r>
            <a:endParaRPr lang="ko-KR" altLang="en-US" dirty="0" smtClean="0"/>
          </a:p>
        </p:txBody>
      </p:sp>
      <p:sp>
        <p:nvSpPr>
          <p:cNvPr id="3" name="Subtitle 2"/>
          <p:cNvSpPr>
            <a:spLocks noGrp="1"/>
          </p:cNvSpPr>
          <p:nvPr>
            <p:ph type="subTitle" idx="1" hasCustomPrompt="1"/>
          </p:nvPr>
        </p:nvSpPr>
        <p:spPr>
          <a:xfrm>
            <a:off x="827584" y="2060848"/>
            <a:ext cx="7560840" cy="3096344"/>
          </a:xfrm>
          <a:noFill/>
          <a:ln w="0" cap="rnd">
            <a:noFill/>
            <a:round/>
          </a:ln>
        </p:spPr>
        <p:txBody>
          <a:bodyPr anchor="ctr" anchorCtr="0">
            <a:normAutofit/>
          </a:bodyPr>
          <a:lstStyle>
            <a:lvl1pPr marL="0" indent="0" algn="ctr">
              <a:buNone/>
              <a:defRPr lang="en-US" altLang="en-US" sz="8800" kern="1200" dirty="0">
                <a:solidFill>
                  <a:schemeClr val="accent2"/>
                </a:solidFill>
                <a:latin typeface="08서울남산체 EB" pitchFamily="18" charset="-127"/>
                <a:ea typeface="08서울남산체 EB" pitchFamily="18" charset="-127"/>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ko-KR" sz="8800" dirty="0" smtClean="0">
                <a:solidFill>
                  <a:schemeClr val="accent2"/>
                </a:solidFill>
                <a:latin typeface="08서울남산체 EB" pitchFamily="18" charset="-127"/>
                <a:ea typeface="08서울남산체 EB" pitchFamily="18" charset="-127"/>
              </a:rPr>
              <a:t>&lt;Title of Message&gt;</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FAA9E5F-5D82-48F9-8466-5BC07B7AF1BA}" type="datetimeFigureOut">
              <a:rPr lang="en-US" smtClean="0"/>
              <a:pPr/>
              <a:t>1/13/2013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C74A933-964F-4FFC-8FC5-6D9255C35EA0}" type="slidenum">
              <a:rPr lang="en-US" smtClean="0"/>
              <a:pPr/>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AutoShape 3"/>
          <p:cNvSpPr>
            <a:spLocks noChangeAspect="1" noChangeArrowheads="1"/>
          </p:cNvSpPr>
          <p:nvPr userDrawn="1"/>
        </p:nvSpPr>
        <p:spPr bwMode="auto">
          <a:xfrm>
            <a:off x="2483768" y="1268760"/>
            <a:ext cx="4248150" cy="920750"/>
          </a:xfrm>
          <a:prstGeom prst="roundRect">
            <a:avLst>
              <a:gd name="adj" fmla="val 16667"/>
            </a:avLst>
          </a:prstGeom>
          <a:solidFill>
            <a:srgbClr val="FFFFFF">
              <a:alpha val="65881"/>
            </a:srgbClr>
          </a:solidFill>
          <a:ln w="9525" algn="ctr">
            <a:solidFill>
              <a:srgbClr val="969696"/>
            </a:solidFill>
            <a:round/>
            <a:headEnd/>
            <a:tailEnd/>
          </a:ln>
        </p:spPr>
        <p:txBody>
          <a:bodyPr anchor="ctr" anchorCtr="1">
            <a:spAutoFit/>
          </a:bodyPr>
          <a:lstStyle/>
          <a:p>
            <a:pPr algn="ctr">
              <a:lnSpc>
                <a:spcPct val="90000"/>
              </a:lnSpc>
            </a:pPr>
            <a:endParaRPr lang="ko-KR" altLang="ko-KR" sz="5400" b="1">
              <a:solidFill>
                <a:srgbClr val="CC00CC"/>
              </a:solidFill>
              <a:latin typeface="궁서체" pitchFamily="17" charset="-127"/>
              <a:ea typeface="궁서체" pitchFamily="17" charset="-127"/>
            </a:endParaRPr>
          </a:p>
        </p:txBody>
      </p:sp>
      <p:sp>
        <p:nvSpPr>
          <p:cNvPr id="2" name="Title 1"/>
          <p:cNvSpPr>
            <a:spLocks noGrp="1"/>
          </p:cNvSpPr>
          <p:nvPr>
            <p:ph type="ctrTitle" hasCustomPrompt="1"/>
          </p:nvPr>
        </p:nvSpPr>
        <p:spPr>
          <a:xfrm>
            <a:off x="2483768" y="1268760"/>
            <a:ext cx="4248472" cy="936104"/>
          </a:xfrm>
        </p:spPr>
        <p:txBody>
          <a:bodyPr/>
          <a:lstStyle>
            <a:lvl1pPr>
              <a:defRPr b="1" baseline="0">
                <a:effectLst>
                  <a:outerShdw blurRad="38100" dist="38100" dir="2700000" algn="tl">
                    <a:srgbClr val="000000">
                      <a:alpha val="43137"/>
                    </a:srgbClr>
                  </a:outerShdw>
                </a:effectLst>
                <a:latin typeface="서울한강체 EB" pitchFamily="18" charset="-127"/>
                <a:ea typeface="서울한강체 EB" pitchFamily="18" charset="-127"/>
              </a:defRPr>
            </a:lvl1pPr>
          </a:lstStyle>
          <a:p>
            <a:r>
              <a:rPr lang="en-US" altLang="ko-KR" dirty="0" smtClean="0"/>
              <a:t>&lt;</a:t>
            </a:r>
            <a:r>
              <a:rPr lang="ko-KR" altLang="en-US" dirty="0" smtClean="0"/>
              <a:t>제목</a:t>
            </a:r>
            <a:r>
              <a:rPr lang="en-US" altLang="ko-KR" dirty="0" smtClean="0"/>
              <a:t>&gt;</a:t>
            </a:r>
            <a:br>
              <a:rPr lang="en-US" altLang="ko-KR" dirty="0" smtClean="0"/>
            </a:br>
            <a:r>
              <a:rPr lang="en-US" altLang="ko-KR" dirty="0" smtClean="0"/>
              <a:t>Scripture Reading</a:t>
            </a:r>
            <a:endParaRPr lang="ko-KR" altLang="en-US" dirty="0" smtClean="0"/>
          </a:p>
        </p:txBody>
      </p:sp>
      <p:sp>
        <p:nvSpPr>
          <p:cNvPr id="3" name="Subtitle 2"/>
          <p:cNvSpPr>
            <a:spLocks noGrp="1"/>
          </p:cNvSpPr>
          <p:nvPr>
            <p:ph type="subTitle" idx="1" hasCustomPrompt="1"/>
          </p:nvPr>
        </p:nvSpPr>
        <p:spPr>
          <a:xfrm>
            <a:off x="1979712" y="3068960"/>
            <a:ext cx="5112568" cy="2569840"/>
          </a:xfrm>
          <a:solidFill>
            <a:schemeClr val="bg1">
              <a:alpha val="66000"/>
            </a:schemeClr>
          </a:solidFill>
        </p:spPr>
        <p:txBody>
          <a:bodyPr>
            <a:normAutofit/>
          </a:bodyPr>
          <a:lstStyle>
            <a:lvl1pPr marL="0" indent="0" algn="ctr">
              <a:lnSpc>
                <a:spcPct val="120000"/>
              </a:lnSpc>
              <a:spcBef>
                <a:spcPct val="20000"/>
              </a:spcBef>
              <a:buNone/>
              <a:defRPr lang="en-US" altLang="ko-KR" sz="4800" b="1" kern="1200" dirty="0" smtClean="0">
                <a:solidFill>
                  <a:srgbClr val="000066"/>
                </a:solidFill>
                <a:latin typeface="08서울남산체 EB" pitchFamily="18" charset="-127"/>
                <a:ea typeface="08서울남산체 EB" pitchFamily="18" charset="-127"/>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lnSpc>
                <a:spcPct val="120000"/>
              </a:lnSpc>
              <a:spcBef>
                <a:spcPct val="20000"/>
              </a:spcBef>
            </a:pPr>
            <a:r>
              <a:rPr lang="en-US" altLang="ko-KR" sz="4800" dirty="0" smtClean="0">
                <a:solidFill>
                  <a:srgbClr val="000066"/>
                </a:solidFill>
                <a:latin typeface="08서울남산체 EB" pitchFamily="18" charset="-127"/>
                <a:ea typeface="08서울남산체 EB" pitchFamily="18" charset="-127"/>
              </a:rPr>
              <a:t>&lt;Bible Verses&gt;</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3.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alphaModFix amt="40000"/>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27" name="Picture 3" descr="C:\Documents and Settings\Media-Recording-PC\Desktop\Stuff\LJLPC and To1Another Logo Combined (Clear).png"/>
          <p:cNvPicPr>
            <a:picLocks noChangeAspect="1" noChangeArrowheads="1"/>
          </p:cNvPicPr>
          <p:nvPr userDrawn="1"/>
        </p:nvPicPr>
        <p:blipFill>
          <a:blip r:embed="rId5" cstate="print"/>
          <a:srcRect/>
          <a:stretch>
            <a:fillRect/>
          </a:stretch>
        </p:blipFill>
        <p:spPr bwMode="auto">
          <a:xfrm>
            <a:off x="6156176" y="5805264"/>
            <a:ext cx="2613596" cy="852702"/>
          </a:xfrm>
          <a:prstGeom prst="rect">
            <a:avLst/>
          </a:prstGeom>
          <a:noFill/>
        </p:spPr>
      </p:pic>
      <p:sp>
        <p:nvSpPr>
          <p:cNvPr id="10" name="TextBox 9"/>
          <p:cNvSpPr txBox="1"/>
          <p:nvPr userDrawn="1"/>
        </p:nvSpPr>
        <p:spPr>
          <a:xfrm>
            <a:off x="107504" y="6309320"/>
            <a:ext cx="3886000" cy="369332"/>
          </a:xfrm>
          <a:prstGeom prst="rect">
            <a:avLst/>
          </a:prstGeom>
          <a:noFill/>
        </p:spPr>
        <p:txBody>
          <a:bodyPr wrap="none" rtlCol="0">
            <a:spAutoFit/>
          </a:bodyPr>
          <a:lstStyle/>
          <a:p>
            <a:r>
              <a:rPr lang="en-US" dirty="0" smtClean="0">
                <a:latin typeface="08서울남산체 EB" pitchFamily="18" charset="-127"/>
                <a:ea typeface="08서울남산체 EB" pitchFamily="18" charset="-127"/>
              </a:rPr>
              <a:t>Scriptures in New Living Translation</a:t>
            </a:r>
            <a:endParaRPr lang="en-US" dirty="0">
              <a:latin typeface="08서울남산체 EB" pitchFamily="18" charset="-127"/>
              <a:ea typeface="08서울남산체 EB" pitchFamily="18" charset="-127"/>
            </a:endParaRPr>
          </a:p>
        </p:txBody>
      </p:sp>
    </p:spTree>
  </p:cSld>
  <p:clrMap bg1="lt1" tx1="dk1" bg2="lt2" tx2="dk2" accent1="accent1" accent2="accent2" accent3="accent3" accent4="accent4" accent5="accent5" accent6="accent6" hlink="hlink" folHlink="folHlink"/>
  <p:sldLayoutIdLst>
    <p:sldLayoutId id="2147483715" r:id="rId1"/>
    <p:sldLayoutId id="2147483714" r:id="rId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3" descr="C:\Documents and Settings\Media-Recording-PC\Desktop\Stuff\LJLPC and To1Another Logo Combined (Clear).png"/>
          <p:cNvPicPr>
            <a:picLocks noChangeAspect="1" noChangeArrowheads="1"/>
          </p:cNvPicPr>
          <p:nvPr userDrawn="1"/>
        </p:nvPicPr>
        <p:blipFill>
          <a:blip r:embed="rId4" cstate="print"/>
          <a:srcRect/>
          <a:stretch>
            <a:fillRect/>
          </a:stretch>
        </p:blipFill>
        <p:spPr bwMode="auto">
          <a:xfrm>
            <a:off x="6156176" y="5805264"/>
            <a:ext cx="2613596" cy="852702"/>
          </a:xfrm>
          <a:prstGeom prst="rect">
            <a:avLst/>
          </a:prstGeom>
          <a:noFill/>
        </p:spPr>
      </p:pic>
    </p:spTree>
  </p:cSld>
  <p:clrMap bg1="lt1" tx1="dk1" bg2="lt2" tx2="dk2" accent1="accent1" accent2="accent2" accent3="accent3" accent4="accent4" accent5="accent5" accent6="accent6" hlink="hlink" folHlink="folHlink"/>
  <p:sldLayoutIdLst>
    <p:sldLayoutId id="2147483712"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a:t>High, Deep and Wide Love of God</a:t>
            </a:r>
            <a:endParaRPr lang="en-US" sz="3600" dirty="0"/>
          </a:p>
        </p:txBody>
      </p:sp>
      <p:sp>
        <p:nvSpPr>
          <p:cNvPr id="3" name="Subtitle 2"/>
          <p:cNvSpPr>
            <a:spLocks noGrp="1"/>
          </p:cNvSpPr>
          <p:nvPr>
            <p:ph idx="1"/>
          </p:nvPr>
        </p:nvSpPr>
        <p:spPr/>
        <p:txBody>
          <a:bodyPr/>
          <a:lstStyle/>
          <a:p>
            <a:r>
              <a:rPr lang="en-US" sz="3600" dirty="0"/>
              <a:t>Ephesians </a:t>
            </a:r>
            <a:r>
              <a:rPr lang="en-US" sz="3600" dirty="0" smtClean="0"/>
              <a:t>3:18-19</a:t>
            </a:r>
            <a:br>
              <a:rPr lang="en-US" sz="3600" dirty="0" smtClean="0"/>
            </a:br>
            <a:r>
              <a:rPr lang="en-US" sz="3600" dirty="0" smtClean="0"/>
              <a:t>18 </a:t>
            </a:r>
            <a:r>
              <a:rPr lang="en-US" sz="3600" dirty="0"/>
              <a:t>And may you have the power to understand, as all God’s people should, how wide, how long, how high, and how deep his love is. 19 May you experience the love of Christ, though it is too great to understand fully. Then you will be made complete with all the fullness of life and power that comes from God.</a:t>
            </a:r>
            <a:endParaRPr lang="en-US" sz="36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sz="3600" dirty="0"/>
          </a:p>
        </p:txBody>
      </p:sp>
      <p:sp>
        <p:nvSpPr>
          <p:cNvPr id="3" name="Subtitle 2"/>
          <p:cNvSpPr>
            <a:spLocks noGrp="1"/>
          </p:cNvSpPr>
          <p:nvPr>
            <p:ph idx="1"/>
          </p:nvPr>
        </p:nvSpPr>
        <p:spPr/>
        <p:txBody>
          <a:bodyPr/>
          <a:lstStyle/>
          <a:p>
            <a:r>
              <a:rPr lang="en-US" sz="3600" dirty="0"/>
              <a:t>Exodus </a:t>
            </a:r>
            <a:r>
              <a:rPr lang="en-US" sz="3600" dirty="0" smtClean="0"/>
              <a:t>14:14</a:t>
            </a:r>
            <a:br>
              <a:rPr lang="en-US" sz="3600" dirty="0" smtClean="0"/>
            </a:br>
            <a:r>
              <a:rPr lang="en-US" sz="3600" dirty="0" smtClean="0"/>
              <a:t>The </a:t>
            </a:r>
            <a:r>
              <a:rPr lang="en-US" sz="3600" dirty="0"/>
              <a:t>Lord himself will fight for you. Just stay calm.”</a:t>
            </a:r>
          </a:p>
        </p:txBody>
      </p:sp>
    </p:spTree>
    <p:extLst>
      <p:ext uri="{BB962C8B-B14F-4D97-AF65-F5344CB8AC3E}">
        <p14:creationId xmlns:p14="http://schemas.microsoft.com/office/powerpoint/2010/main" val="4741755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sz="3600" dirty="0"/>
          </a:p>
        </p:txBody>
      </p:sp>
      <p:sp>
        <p:nvSpPr>
          <p:cNvPr id="3" name="Subtitle 2"/>
          <p:cNvSpPr>
            <a:spLocks noGrp="1"/>
          </p:cNvSpPr>
          <p:nvPr>
            <p:ph idx="1"/>
          </p:nvPr>
        </p:nvSpPr>
        <p:spPr/>
        <p:txBody>
          <a:bodyPr/>
          <a:lstStyle/>
          <a:p>
            <a:r>
              <a:rPr lang="en-US" sz="3600" dirty="0"/>
              <a:t>Psalms 121:4, </a:t>
            </a:r>
            <a:r>
              <a:rPr lang="en-US" sz="3600" dirty="0" smtClean="0"/>
              <a:t>6-7</a:t>
            </a:r>
            <a:br>
              <a:rPr lang="en-US" sz="3600" dirty="0" smtClean="0"/>
            </a:br>
            <a:r>
              <a:rPr lang="en-US" sz="3600" dirty="0" smtClean="0"/>
              <a:t>4 </a:t>
            </a:r>
            <a:r>
              <a:rPr lang="en-US" sz="3600" dirty="0"/>
              <a:t>Indeed, he who watches over Israel never slumbers or sleeps. 6 The sun will not harm you by day, nor the moon at night. 7 The Lord keeps you from all harm and watches over your life.</a:t>
            </a:r>
          </a:p>
        </p:txBody>
      </p:sp>
    </p:spTree>
    <p:extLst>
      <p:ext uri="{BB962C8B-B14F-4D97-AF65-F5344CB8AC3E}">
        <p14:creationId xmlns:p14="http://schemas.microsoft.com/office/powerpoint/2010/main" val="26024290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a:t>1. High Love</a:t>
            </a:r>
            <a:endParaRPr lang="en-US" sz="3600" dirty="0"/>
          </a:p>
        </p:txBody>
      </p:sp>
      <p:sp>
        <p:nvSpPr>
          <p:cNvPr id="3" name="Subtitle 2"/>
          <p:cNvSpPr>
            <a:spLocks noGrp="1"/>
          </p:cNvSpPr>
          <p:nvPr>
            <p:ph idx="1"/>
          </p:nvPr>
        </p:nvSpPr>
        <p:spPr/>
        <p:txBody>
          <a:bodyPr/>
          <a:lstStyle/>
          <a:p>
            <a:r>
              <a:rPr lang="en-US" sz="3600" dirty="0" smtClean="0"/>
              <a:t>Ephesians 3:18-19</a:t>
            </a:r>
            <a:br>
              <a:rPr lang="en-US" sz="3600" dirty="0" smtClean="0"/>
            </a:br>
            <a:r>
              <a:rPr lang="en-US" sz="3600" dirty="0" smtClean="0"/>
              <a:t>18 </a:t>
            </a:r>
            <a:r>
              <a:rPr lang="en-US" sz="3600" dirty="0"/>
              <a:t>And may you have the power to understand, as all God’s people should, how wide, how long, how high, and how deep his love is. 19 May you experience the love of Christ, though it is too great to understand fully. Then you will be made complete with all the fullness of life and power that comes from God.</a:t>
            </a:r>
          </a:p>
        </p:txBody>
      </p:sp>
    </p:spTree>
    <p:extLst>
      <p:ext uri="{BB962C8B-B14F-4D97-AF65-F5344CB8AC3E}">
        <p14:creationId xmlns:p14="http://schemas.microsoft.com/office/powerpoint/2010/main" val="22079263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smtClean="0"/>
              <a:t>2. Deep </a:t>
            </a:r>
            <a:r>
              <a:rPr lang="en-US" sz="3600" dirty="0"/>
              <a:t>Love</a:t>
            </a:r>
            <a:endParaRPr lang="en-US" sz="3600" dirty="0"/>
          </a:p>
        </p:txBody>
      </p:sp>
      <p:sp>
        <p:nvSpPr>
          <p:cNvPr id="3" name="Subtitle 2"/>
          <p:cNvSpPr>
            <a:spLocks noGrp="1"/>
          </p:cNvSpPr>
          <p:nvPr>
            <p:ph idx="1"/>
          </p:nvPr>
        </p:nvSpPr>
        <p:spPr/>
        <p:txBody>
          <a:bodyPr/>
          <a:lstStyle/>
          <a:p>
            <a:r>
              <a:rPr lang="en-US" sz="3600" dirty="0"/>
              <a:t>Ephesians </a:t>
            </a:r>
            <a:r>
              <a:rPr lang="en-US" sz="3600" dirty="0" smtClean="0"/>
              <a:t>3:19</a:t>
            </a:r>
            <a:br>
              <a:rPr lang="en-US" sz="3600" dirty="0" smtClean="0"/>
            </a:br>
            <a:r>
              <a:rPr lang="en-US" sz="3600" dirty="0" smtClean="0"/>
              <a:t>19 </a:t>
            </a:r>
            <a:r>
              <a:rPr lang="en-US" sz="3600" dirty="0"/>
              <a:t>May you experience the love of Christ, though it is too great to understand fully. Then you will be made complete with all the fullness of life and power that comes from God.</a:t>
            </a:r>
          </a:p>
        </p:txBody>
      </p:sp>
    </p:spTree>
    <p:extLst>
      <p:ext uri="{BB962C8B-B14F-4D97-AF65-F5344CB8AC3E}">
        <p14:creationId xmlns:p14="http://schemas.microsoft.com/office/powerpoint/2010/main" val="41883782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smtClean="0"/>
              <a:t>2. Wide </a:t>
            </a:r>
            <a:r>
              <a:rPr lang="en-US" sz="3600" dirty="0"/>
              <a:t>Love</a:t>
            </a:r>
            <a:endParaRPr lang="en-US" sz="3600" dirty="0"/>
          </a:p>
        </p:txBody>
      </p:sp>
      <p:sp>
        <p:nvSpPr>
          <p:cNvPr id="3" name="Subtitle 2"/>
          <p:cNvSpPr>
            <a:spLocks noGrp="1"/>
          </p:cNvSpPr>
          <p:nvPr>
            <p:ph idx="1"/>
          </p:nvPr>
        </p:nvSpPr>
        <p:spPr/>
        <p:txBody>
          <a:bodyPr/>
          <a:lstStyle/>
          <a:p>
            <a:r>
              <a:rPr lang="en-US" sz="3600" dirty="0"/>
              <a:t>Ephesians </a:t>
            </a:r>
            <a:r>
              <a:rPr lang="en-US" sz="3600" dirty="0" smtClean="0"/>
              <a:t>3:19</a:t>
            </a:r>
            <a:br>
              <a:rPr lang="en-US" sz="3600" dirty="0" smtClean="0"/>
            </a:br>
            <a:r>
              <a:rPr lang="en-US" sz="3600" dirty="0" smtClean="0"/>
              <a:t>19 </a:t>
            </a:r>
            <a:r>
              <a:rPr lang="en-US" sz="3600" dirty="0"/>
              <a:t>May you experience the love of Christ, though it is too great to understand fully. Then you will be made complete with all the fullness of life and power that comes from God.</a:t>
            </a:r>
          </a:p>
        </p:txBody>
      </p:sp>
    </p:spTree>
    <p:extLst>
      <p:ext uri="{BB962C8B-B14F-4D97-AF65-F5344CB8AC3E}">
        <p14:creationId xmlns:p14="http://schemas.microsoft.com/office/powerpoint/2010/main" val="3380183704"/>
      </p:ext>
    </p:extLst>
  </p:cSld>
  <p:clrMapOvr>
    <a:masterClrMapping/>
  </p:clrMapOvr>
  <p:timing>
    <p:tnLst>
      <p:par>
        <p:cTn id="1" dur="indefinite" restart="never" nodeType="tmRoot"/>
      </p:par>
    </p:tnLst>
  </p:timing>
</p:sld>
</file>

<file path=ppt/theme/theme1.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9729</TotalTime>
  <Words>34</Words>
  <Application>Microsoft Office PowerPoint</Application>
  <PresentationFormat>On-screen Show (4:3)</PresentationFormat>
  <Paragraphs>10</Paragraphs>
  <Slides>6</Slides>
  <Notes>0</Notes>
  <HiddenSlides>0</HiddenSlides>
  <MMClips>0</MMClips>
  <ScaleCrop>false</ScaleCrop>
  <HeadingPairs>
    <vt:vector size="4" baseType="variant">
      <vt:variant>
        <vt:lpstr>Theme</vt:lpstr>
      </vt:variant>
      <vt:variant>
        <vt:i4>2</vt:i4>
      </vt:variant>
      <vt:variant>
        <vt:lpstr>Slide Titles</vt:lpstr>
      </vt:variant>
      <vt:variant>
        <vt:i4>6</vt:i4>
      </vt:variant>
    </vt:vector>
  </HeadingPairs>
  <TitlesOfParts>
    <vt:vector size="8" baseType="lpstr">
      <vt:lpstr>4_Custom Design</vt:lpstr>
      <vt:lpstr>5_Custom Design</vt:lpstr>
      <vt:lpstr>High, Deep and Wide Love of God</vt:lpstr>
      <vt:lpstr>PowerPoint Presentation</vt:lpstr>
      <vt:lpstr>PowerPoint Presentation</vt:lpstr>
      <vt:lpstr>1. High Love</vt:lpstr>
      <vt:lpstr>2. Deep Love</vt:lpstr>
      <vt:lpstr>2. Wide Love</vt:lpstr>
    </vt:vector>
  </TitlesOfParts>
  <Company>CMA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2008년 11월 30일</dc:title>
  <dc:creator>시골천사</dc:creator>
  <cp:lastModifiedBy>Lord Jesus Loves Presbyterian Church</cp:lastModifiedBy>
  <cp:revision>783</cp:revision>
  <dcterms:created xsi:type="dcterms:W3CDTF">2008-09-16T01:03:40Z</dcterms:created>
  <dcterms:modified xsi:type="dcterms:W3CDTF">2013-01-13T15:32:40Z</dcterms:modified>
</cp:coreProperties>
</file>